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60" y="13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2F7F-4EED-4CA5-A494-199667120D33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30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2F7F-4EED-4CA5-A494-199667120D33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06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2F7F-4EED-4CA5-A494-199667120D33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3101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2F7F-4EED-4CA5-A494-199667120D33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941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2F7F-4EED-4CA5-A494-199667120D33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4259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2F7F-4EED-4CA5-A494-199667120D33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219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2F7F-4EED-4CA5-A494-199667120D33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005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2F7F-4EED-4CA5-A494-199667120D33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220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2F7F-4EED-4CA5-A494-199667120D33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304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2F7F-4EED-4CA5-A494-199667120D33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60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2F7F-4EED-4CA5-A494-199667120D33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648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2F7F-4EED-4CA5-A494-199667120D33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93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2F7F-4EED-4CA5-A494-199667120D33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06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2F7F-4EED-4CA5-A494-199667120D33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514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2F7F-4EED-4CA5-A494-199667120D33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426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42F7F-4EED-4CA5-A494-199667120D33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339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42F7F-4EED-4CA5-A494-199667120D33}" type="datetimeFigureOut">
              <a:rPr lang="ru-RU" smtClean="0"/>
              <a:t>23.08.2022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413C899-615D-4F00-818D-60F6C32CD0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19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5992" y="3115344"/>
            <a:ext cx="8396653" cy="1154971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z-Cyrl-UZ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Oʻzbekiston Respublikasining ayrim qonun hujjatlariga oʻzgartish va qoʻshimchalar kiritish, shuningdek ayrim qonun hujjatlarini oʻz kuchini yoʻqotgan deb topish toʻgʻrisida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14" y="0"/>
            <a:ext cx="2465578" cy="2479431"/>
          </a:xfrm>
          <a:prstGeom prst="rect">
            <a:avLst/>
          </a:prstGeom>
        </p:spPr>
      </p:pic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8356968" y="5603857"/>
            <a:ext cx="3319218" cy="401290"/>
          </a:xfrm>
        </p:spPr>
        <p:txBody>
          <a:bodyPr/>
          <a:lstStyle/>
          <a:p>
            <a:r>
              <a:rPr lang="uz-Cyrl-UZ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(OʻRQ–786-son, 03.08.2022 y.)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22236" y="1833100"/>
            <a:ext cx="7629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Cyrl-U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Oʻzbekiston Respublikasining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Qonuni</a:t>
            </a:r>
            <a:r>
              <a:rPr lang="uz-Cyrl-U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58327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3"/>
          <p:cNvSpPr>
            <a:spLocks noGrp="1"/>
          </p:cNvSpPr>
          <p:nvPr>
            <p:ph idx="1"/>
          </p:nvPr>
        </p:nvSpPr>
        <p:spPr>
          <a:xfrm>
            <a:off x="1508992" y="352858"/>
            <a:ext cx="10353675" cy="1636364"/>
          </a:xfrm>
        </p:spPr>
        <p:txBody>
          <a:bodyPr>
            <a:normAutofit lnSpcReduction="10000"/>
          </a:bodyPr>
          <a:lstStyle/>
          <a:p>
            <a:pPr marL="457200" lvl="1" indent="0" algn="just">
              <a:buNone/>
            </a:pPr>
            <a:r>
              <a:rPr lang="en-US" sz="2600" b="1" dirty="0">
                <a:effectLst/>
                <a:latin typeface="+mj-lt"/>
                <a:cs typeface="Times New Roman" panose="02020603050405020304" pitchFamily="18" charset="0"/>
              </a:rPr>
              <a:t>	</a:t>
            </a:r>
            <a:r>
              <a:rPr lang="uz-Cyrl-UZ" sz="2600" b="1" dirty="0">
                <a:effectLst/>
                <a:latin typeface="+mj-lt"/>
                <a:cs typeface="Times New Roman" panose="02020603050405020304" pitchFamily="18" charset="0"/>
              </a:rPr>
              <a:t>“Oʻzbekiston Respublikasining ayrim qonun hujjatlariga oʻzgartish va qoʻshimchalar kiritish, shuningdek ayrim qonun hujjatlarini oʻz kuchini yoʻqotgan deb topish toʻgʻrisida”gi </a:t>
            </a:r>
            <a:r>
              <a:rPr lang="uz-Cyrl-UZ" sz="2600" dirty="0">
                <a:effectLst/>
                <a:latin typeface="+mj-lt"/>
                <a:cs typeface="Times New Roman" panose="02020603050405020304" pitchFamily="18" charset="0"/>
              </a:rPr>
              <a:t>Qonun Prezident tomonidan imzolandi</a:t>
            </a:r>
            <a:endParaRPr lang="ru-RU" sz="2600" dirty="0">
              <a:effectLst/>
              <a:latin typeface="+mj-lt"/>
              <a:cs typeface="Times New Roman" panose="02020603050405020304" pitchFamily="18" charset="0"/>
            </a:endParaRPr>
          </a:p>
          <a:p>
            <a:endParaRPr lang="ru-RU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65" y="3366655"/>
            <a:ext cx="4242491" cy="2384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241" y="2382476"/>
            <a:ext cx="4963280" cy="3306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41343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75158" y="1400382"/>
            <a:ext cx="6192252" cy="3813302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en-US" sz="2200" dirty="0"/>
              <a:t>	</a:t>
            </a:r>
            <a:r>
              <a:rPr lang="uz-Cyrl-UZ" sz="2400" dirty="0"/>
              <a:t>Qonun bilan </a:t>
            </a:r>
            <a:r>
              <a:rPr lang="uz-Cyrl-UZ" sz="2400" b="1" u="sng" dirty="0"/>
              <a:t>Maʼmuriy javobgarlik toʻgʻrisidagi kodeks</a:t>
            </a:r>
            <a:r>
              <a:rPr lang="uz-Cyrl-UZ" sz="2400" dirty="0"/>
              <a:t>da davlat hokimiyati va boshqaruvi organlari faoliyatining </a:t>
            </a:r>
            <a:r>
              <a:rPr lang="uz-Cyrl-UZ" sz="2400" b="1" dirty="0"/>
              <a:t>ochiqligi toʻgʻrisidagi qonunchilikni buzganlik uchun</a:t>
            </a:r>
            <a:r>
              <a:rPr lang="uz-Cyrl-UZ" sz="2400" dirty="0"/>
              <a:t> mansabdor shaxslarga </a:t>
            </a:r>
            <a:r>
              <a:rPr lang="uz-Cyrl-UZ" sz="2400" b="1" dirty="0">
                <a:solidFill>
                  <a:srgbClr val="00B0F0"/>
                </a:solidFill>
              </a:rPr>
              <a:t>BHMning 3 baravaridan 5 baravarigacha</a:t>
            </a:r>
            <a:r>
              <a:rPr lang="uz-Cyrl-UZ" sz="2400" dirty="0">
                <a:solidFill>
                  <a:srgbClr val="00B0F0"/>
                </a:solidFill>
              </a:rPr>
              <a:t> </a:t>
            </a:r>
            <a:r>
              <a:rPr lang="uz-Cyrl-UZ" sz="2400" i="1" dirty="0"/>
              <a:t>(900 ming soʻmdan 1,5 mln soʻmgacha) </a:t>
            </a:r>
            <a:r>
              <a:rPr lang="uz-Cyrl-UZ" sz="2400" b="1" dirty="0"/>
              <a:t>jarima solishga sabab boʻlishi belgilandi.</a:t>
            </a:r>
            <a:endParaRPr lang="ru-RU" sz="2400" dirty="0"/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494" y="1128052"/>
            <a:ext cx="3206308" cy="4356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4245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03" y="1248507"/>
            <a:ext cx="5281320" cy="3424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9786" y="4114145"/>
            <a:ext cx="5650523" cy="233875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z-Cyrl-UZ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Mazkur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huquqbuzarliklar yuzasidan Korrupsiyaga qarshi kurashish agentligining mansabdor shaxslari</a:t>
            </a:r>
            <a:r>
              <a:rPr lang="uz-Cyrl-UZ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28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maʼmuriy huquqbuzarlik toʻgʻrisida bayonnoma tuzadi</a:t>
            </a:r>
            <a:endParaRPr lang="ru-RU" sz="2800" b="1" dirty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909" y="534683"/>
            <a:ext cx="4712676" cy="3228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72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9401" y="1099394"/>
            <a:ext cx="5125914" cy="310522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z-Cyrl-UZ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“Advokatura toʻgʻrisida”gi </a:t>
            </a:r>
            <a:r>
              <a:rPr lang="uz-Cyrl-U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Qonunda advokatlar iqtisodiy, fuqarolik va maʼmuriy ish yuritilayotganda davlat va nodavlat sud-ekspertiza tashkilotlari tomonidan shartnoma asosida ishonch bildiruvchi shaxs roziligi bilan </a:t>
            </a:r>
            <a:r>
              <a:rPr lang="uz-Cyrl-UZ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ekspertiza oʻtkazilishini soʻrash huquqiga ega ekanligi belgilandi</a:t>
            </a:r>
            <a:endParaRPr lang="ru-RU" sz="2400" b="1" dirty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851" y="3463121"/>
            <a:ext cx="4471677" cy="2794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02" y="1303243"/>
            <a:ext cx="4474413" cy="2901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530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3100" y="2208407"/>
            <a:ext cx="4684292" cy="246547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uz-Cyrl-UZ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dvokat</a:t>
            </a:r>
            <a:r>
              <a:rPr lang="uz-Cyrl-U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ekspertiza xulosasini ish materiallariga qoʻshib qoʻyilishini va sud tomonidan ushbu xulosa ishdagi mavjud dalillar bilan birgalikda </a:t>
            </a:r>
            <a:r>
              <a:rPr lang="uz-Cyrl-UZ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baholanishini talab qilishi mumkin</a:t>
            </a:r>
            <a:endParaRPr lang="ru-RU" sz="2400" b="1" dirty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25" y="1646983"/>
            <a:ext cx="5382491" cy="3588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5292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85277" y="2035250"/>
            <a:ext cx="5519508" cy="206343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z-Cyrl-UZ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Sud ekspertlik faoliyati bilan nodavlat tashkilotlar shugʻullanishiga ruxsat berilganligi munosabati bilan Fuqarolik protsessual kodeksi va Maʼmuriy sud ishlarini yuritish toʻgʻrisidagi kodeksga nodavlat </a:t>
            </a:r>
            <a:r>
              <a:rPr lang="uz-Cyrl-UZ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sud-ekspertiza tashkiloti tushunchasi kiritildi</a:t>
            </a:r>
            <a:endParaRPr lang="ru-RU" sz="2400" b="1" dirty="0">
              <a:solidFill>
                <a:srgbClr val="00B0F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413" y="386340"/>
            <a:ext cx="2952156" cy="40129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632" y="2498982"/>
            <a:ext cx="3218067" cy="4359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42365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4214" y="2328146"/>
            <a:ext cx="7552593" cy="1206362"/>
          </a:xfrm>
        </p:spPr>
        <p:txBody>
          <a:bodyPr>
            <a:noAutofit/>
          </a:bodyPr>
          <a:lstStyle/>
          <a:p>
            <a:r>
              <a:rPr lang="en-US" sz="4400" b="1" i="1" dirty="0" err="1"/>
              <a:t>E’tiboringiz</a:t>
            </a:r>
            <a:r>
              <a:rPr lang="en-US" sz="4400" b="1" i="1" dirty="0"/>
              <a:t> </a:t>
            </a:r>
            <a:r>
              <a:rPr lang="en-US" sz="4400" b="1" i="1" dirty="0" err="1"/>
              <a:t>uchun</a:t>
            </a:r>
            <a:r>
              <a:rPr lang="en-US" sz="4400" b="1" i="1" dirty="0"/>
              <a:t> </a:t>
            </a:r>
            <a:r>
              <a:rPr lang="en-US" sz="4400" b="1" i="1" dirty="0" err="1"/>
              <a:t>rahmat</a:t>
            </a:r>
            <a:r>
              <a:rPr lang="en-US" sz="4400" b="1" i="1" dirty="0"/>
              <a:t>!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425415720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Легкий дым</Template>
  <TotalTime>86</TotalTime>
  <Words>203</Words>
  <Application>Microsoft Office PowerPoint</Application>
  <PresentationFormat>Широкоэкранный</PresentationFormat>
  <Paragraphs>10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Легкий дым</vt:lpstr>
      <vt:lpstr> Oʻzbekiston Respublikasining ayrim qonun hujjatlariga oʻzgartish va qoʻshimchalar kiritish, shuningdek ayrim qonun hujjatlarini oʻz kuchini yoʻqotgan deb topish toʻgʻrisida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E’tiboringiz uchun rahmat!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Oʻzbekiston Respublikasining ayrim qonun hujjatlariga oʻzgartish va qoʻshimchalar kiritish, shuningdek ayrim qonun hujjatlarini oʻz kuchini yoʻqotgan deb topish toʻgʻrisidagi qonun </dc:title>
  <dc:creator>Пользователь Windows</dc:creator>
  <cp:lastModifiedBy>Djumaniyozova.A</cp:lastModifiedBy>
  <cp:revision>20</cp:revision>
  <dcterms:created xsi:type="dcterms:W3CDTF">2022-08-10T04:24:29Z</dcterms:created>
  <dcterms:modified xsi:type="dcterms:W3CDTF">2022-08-23T07:03:11Z</dcterms:modified>
</cp:coreProperties>
</file>